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5" r:id="rId2"/>
    <p:sldId id="352" r:id="rId3"/>
    <p:sldId id="356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microsoft.com/office/2007/relationships/hdphoto" Target="../media/hdphoto1.wdp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hyperlink" Target="https://vk.com/ds_67_miras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user1\Downloads\IMG-20210517-WA00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1"/>
          <a:stretch/>
        </p:blipFill>
        <p:spPr bwMode="auto">
          <a:xfrm>
            <a:off x="611560" y="1000531"/>
            <a:ext cx="2216696" cy="15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\Downloads\IMG-20210507-WA00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0" r="5079"/>
          <a:stretch/>
        </p:blipFill>
        <p:spPr bwMode="auto">
          <a:xfrm>
            <a:off x="611561" y="2816652"/>
            <a:ext cx="2216695" cy="144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\Downloads\IMG-20210519-WA01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7"/>
          <a:stretch/>
        </p:blipFill>
        <p:spPr bwMode="auto">
          <a:xfrm>
            <a:off x="6372200" y="982482"/>
            <a:ext cx="2232248" cy="157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1\Downloads\IMG-20210519-WA008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0"/>
          <a:stretch/>
        </p:blipFill>
        <p:spPr bwMode="auto">
          <a:xfrm>
            <a:off x="6358015" y="2816652"/>
            <a:ext cx="2260617" cy="14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1\Downloads\IMG-20210509-WA00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256" y="925469"/>
            <a:ext cx="3439708" cy="34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69024" y="1725751"/>
            <a:ext cx="26696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Неделя открытых занятий, посвященна</a:t>
            </a:r>
            <a:r>
              <a:rPr lang="ru-RU" dirty="0" smtClean="0"/>
              <a:t>я Году родных языков и народного единства в РТ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user1\Downloads\IMG-20210503-WA0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6" t="15351" r="-268" b="12446"/>
          <a:stretch/>
        </p:blipFill>
        <p:spPr bwMode="auto">
          <a:xfrm>
            <a:off x="3203848" y="3185567"/>
            <a:ext cx="3280553" cy="182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ownloads\IMG-20210502-WA0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35" y="935618"/>
            <a:ext cx="2341448" cy="131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1\Downloads\IMG-20210502-WA0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75" y="2318140"/>
            <a:ext cx="2341208" cy="131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1\Downloads\IMG-20210503-WA00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81"/>
          <a:stretch/>
        </p:blipFill>
        <p:spPr bwMode="auto">
          <a:xfrm>
            <a:off x="706835" y="3733850"/>
            <a:ext cx="2341208" cy="131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1\Downloads\IMG_20210427_09031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/>
          <a:stretch/>
        </p:blipFill>
        <p:spPr bwMode="auto">
          <a:xfrm>
            <a:off x="6608649" y="913640"/>
            <a:ext cx="2276093" cy="143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1\Downloads\IMG_20210428_09232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649" y="2407010"/>
            <a:ext cx="2297939" cy="129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1\Downloads\IMG_20210429_10180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583" y="3772414"/>
            <a:ext cx="2265005" cy="127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7866" y="1734180"/>
            <a:ext cx="3030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hlinkClick r:id="rId2"/>
            </a:endParaRPr>
          </a:p>
          <a:p>
            <a:pPr algn="ctr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vk.com/ds_67_miras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1183" y="1719322"/>
            <a:ext cx="322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Акция «10 дней до Победы»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528" y="2499742"/>
            <a:ext cx="244827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1\Downloads\Screenshot_20210524_1514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09" y="1114245"/>
            <a:ext cx="2178274" cy="121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1\Downloads\Screenshot_20210524_1516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27" y="2533563"/>
            <a:ext cx="1816906" cy="236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1\Downloads\Screenshot_20210524_1516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64" y="1097232"/>
            <a:ext cx="2075675" cy="124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1\Downloads\Screenshot_20210524_15164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/>
          <a:stretch/>
        </p:blipFill>
        <p:spPr bwMode="auto">
          <a:xfrm>
            <a:off x="1691679" y="2533563"/>
            <a:ext cx="1757207" cy="236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0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3813</TotalTime>
  <Words>27</Words>
  <Application>Microsoft Office PowerPoint</Application>
  <PresentationFormat>Экран (16:9)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436</cp:revision>
  <cp:lastPrinted>2021-02-04T07:26:50Z</cp:lastPrinted>
  <dcterms:created xsi:type="dcterms:W3CDTF">2015-10-13T08:15:21Z</dcterms:created>
  <dcterms:modified xsi:type="dcterms:W3CDTF">2021-05-24T12:45:59Z</dcterms:modified>
</cp:coreProperties>
</file>